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FF00"/>
    <a:srgbClr val="00FF99"/>
    <a:srgbClr val="D20808"/>
    <a:srgbClr val="FF9933"/>
    <a:srgbClr val="FEFEFE"/>
    <a:srgbClr val="FF0000"/>
    <a:srgbClr val="009644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14" y="90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1F4E11E-5163-4835-99D7-B8451550C0C5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26752FEF-3BB7-4EBF-86E8-AD2C448C0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7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52FEF-3BB7-4EBF-86E8-AD2C448C05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8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95643"/>
            <a:ext cx="15544800" cy="2205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5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4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411962"/>
            <a:ext cx="4114800" cy="8777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11962"/>
            <a:ext cx="12039600" cy="8777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3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6610356"/>
            <a:ext cx="15544800" cy="2043112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4360070"/>
            <a:ext cx="15544800" cy="2250280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1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00306"/>
            <a:ext cx="8077200" cy="678894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2400306"/>
            <a:ext cx="8077200" cy="678894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3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02670"/>
            <a:ext cx="8080376" cy="95964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262312"/>
            <a:ext cx="8080376" cy="592693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5" y="2302670"/>
            <a:ext cx="8083550" cy="95964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5" y="3262312"/>
            <a:ext cx="8083550" cy="592693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1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4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3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409574"/>
            <a:ext cx="6016626" cy="1743076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409581"/>
            <a:ext cx="10223500" cy="877967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5" y="2152657"/>
            <a:ext cx="6016626" cy="7036594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7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919162"/>
            <a:ext cx="10972800" cy="6172200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8051007"/>
            <a:ext cx="10972800" cy="1207294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9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11958"/>
            <a:ext cx="16459200" cy="171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00306"/>
            <a:ext cx="16459200" cy="678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534530"/>
            <a:ext cx="4267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E92FB-4195-448F-9E9D-74926A71FEC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534530"/>
            <a:ext cx="5791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534530"/>
            <a:ext cx="4267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444E-B1D9-4732-813A-47E3D8A88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82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71600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13716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426" indent="-428626" algn="l" defTabSz="1371600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52A21CA6-1418-4FA9-90A2-055B98D2FD13}"/>
              </a:ext>
            </a:extLst>
          </p:cNvPr>
          <p:cNvSpPr txBox="1"/>
          <p:nvPr/>
        </p:nvSpPr>
        <p:spPr>
          <a:xfrm>
            <a:off x="159249" y="204190"/>
            <a:ext cx="17938860" cy="987862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4318602" y="751630"/>
            <a:ext cx="3289460" cy="23638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800" b="1" u="sng" dirty="0">
                <a:solidFill>
                  <a:schemeClr val="bg1"/>
                </a:solidFill>
                <a:uFill>
                  <a:solidFill>
                    <a:srgbClr val="0070C0"/>
                  </a:solidFill>
                </a:uFill>
                <a:latin typeface="Georgia" panose="02040502050405020303" pitchFamily="18" charset="0"/>
              </a:rPr>
              <a:t>The Monster  </a:t>
            </a:r>
            <a:r>
              <a:rPr lang="en-US" sz="2400" b="1" dirty="0">
                <a:solidFill>
                  <a:schemeClr val="bg1"/>
                </a:solidFill>
                <a:uFill>
                  <a:solidFill>
                    <a:srgbClr val="0070C0"/>
                  </a:solidFill>
                </a:uFill>
                <a:latin typeface="Georgia" panose="02040502050405020303" pitchFamily="18" charset="0"/>
              </a:rPr>
              <a:t>$18.79</a:t>
            </a:r>
          </a:p>
          <a:p>
            <a:pPr algn="ctr">
              <a:lnSpc>
                <a:spcPts val="3000"/>
              </a:lnSpc>
            </a:pP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Triple Steak or Chicken, Onions, Green Peppers, Mushrooms, White American &amp; Cream Cheese</a:t>
            </a:r>
          </a:p>
        </p:txBody>
      </p:sp>
      <p:graphicFrame>
        <p:nvGraphicFramePr>
          <p:cNvPr id="13" name="Table 14">
            <a:extLst>
              <a:ext uri="{FF2B5EF4-FFF2-40B4-BE49-F238E27FC236}">
                <a16:creationId xmlns:a16="http://schemas.microsoft.com/office/drawing/2014/main" id="{2561FF7A-F531-4A96-8D84-D9DDAACD8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322348"/>
              </p:ext>
            </p:extLst>
          </p:nvPr>
        </p:nvGraphicFramePr>
        <p:xfrm>
          <a:off x="394318" y="1967012"/>
          <a:ext cx="13726405" cy="917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1">
                  <a:extLst>
                    <a:ext uri="{9D8B030D-6E8A-4147-A177-3AD203B41FA5}">
                      <a16:colId xmlns:a16="http://schemas.microsoft.com/office/drawing/2014/main" val="3940455696"/>
                    </a:ext>
                  </a:extLst>
                </a:gridCol>
                <a:gridCol w="6868404">
                  <a:extLst>
                    <a:ext uri="{9D8B030D-6E8A-4147-A177-3AD203B41FA5}">
                      <a16:colId xmlns:a16="http://schemas.microsoft.com/office/drawing/2014/main" val="27040024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Naked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 &amp; White American Cheese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Bayou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Onions, Green Peppers, White American Cheese &amp; Bayou Sauce</a:t>
                      </a: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72903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Original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 &amp; White American Cheese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Blackened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Onions, Green peppers, White American Cheese &amp; Blackened Seasoning</a:t>
                      </a: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997947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Deluxe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Onions, Green Peppers &amp; White American Cheese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Teriyaki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Onions, Green Peppers, White American Cheese &amp; Teriyaki Sauce</a:t>
                      </a:r>
                    </a:p>
                  </a:txBody>
                  <a:tcPr marL="45720" marR="457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1491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Big Shroom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Onions, Mushrooms &amp; White American Cheese</a:t>
                      </a: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Italiano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Onions, Green Peppers, Provolone Cheese &amp; Italian Seasoning </a:t>
                      </a: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97276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Supreme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Onions, Green Peppers, Mushrooms &amp; White American Cheese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South Street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Onions, Green Peppers &amp; Cheese Whiz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78138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Creamy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Stea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k or Chicken, Onions, Green Peppers &amp; Cream Cheese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Hot Ham &amp; Cheese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Tavern Ham &amp; Swiss Cheese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78568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Spicy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Onions, Green Peppers, Jalapenos &amp; Cream Cheese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Grilled Turkey &amp; Swiss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Cracked Peppermill Turkey &amp; Swiss Cheese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9355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Pepperjack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Steak or Chicken, Onions, Green Peppers &amp; Pepper Jack Cheese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Grilled Veggie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ea typeface="Verdana" panose="020B0604030504040204" pitchFamily="34" charset="0"/>
                        </a:rPr>
                        <a:t>Grilled Onions, Green Peppers, Mushrooms, Pickles,  Banana Peppers, Black Olives, Tomatoes &amp; White American Cheese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72847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latin typeface="Georgia" panose="02040502050405020303" pitchFamily="18" charset="0"/>
                      </a:endParaRPr>
                    </a:p>
                  </a:txBody>
                  <a:tcPr marL="45720" marR="457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889701"/>
                  </a:ext>
                </a:extLst>
              </a:tr>
            </a:tbl>
          </a:graphicData>
        </a:graphic>
      </p:graphicFrame>
      <p:pic>
        <p:nvPicPr>
          <p:cNvPr id="57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6789">
            <a:off x="14051830" y="3164283"/>
            <a:ext cx="3826892" cy="243905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70" y="318188"/>
            <a:ext cx="2092177" cy="15597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791108" y="3922950"/>
            <a:ext cx="3060032" cy="100932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6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2590" y="-981430"/>
            <a:ext cx="2253884" cy="5812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8" name="Rectangle 7"/>
          <p:cNvSpPr/>
          <p:nvPr/>
        </p:nvSpPr>
        <p:spPr>
          <a:xfrm>
            <a:off x="-373318" y="272032"/>
            <a:ext cx="91263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Philly Cheesesteaks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&amp; Grilled Subs</a:t>
            </a: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054" y="2884514"/>
            <a:ext cx="660362" cy="6100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8986" y="4776754"/>
            <a:ext cx="660362" cy="610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2312" y="1005387"/>
            <a:ext cx="333348" cy="333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3866" y="7279066"/>
            <a:ext cx="2798064" cy="18653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1108" y="1699781"/>
            <a:ext cx="334552" cy="333348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4917499" y="8015645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2000" b="1"/>
          </a:p>
          <a:p>
            <a:pPr algn="ctr"/>
            <a:endParaRPr lang="en-US" sz="2000" b="1"/>
          </a:p>
        </p:txBody>
      </p:sp>
      <p:sp>
        <p:nvSpPr>
          <p:cNvPr id="31" name="Rectangle 30"/>
          <p:cNvSpPr/>
          <p:nvPr/>
        </p:nvSpPr>
        <p:spPr>
          <a:xfrm>
            <a:off x="845621" y="1421686"/>
            <a:ext cx="6748516" cy="452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400" b="1" u="sng" dirty="0">
                <a:solidFill>
                  <a:schemeClr val="bg1"/>
                </a:solidFill>
                <a:uFill>
                  <a:solidFill>
                    <a:srgbClr val="0070C0"/>
                  </a:solidFill>
                </a:uFill>
                <a:latin typeface="Georgia" panose="02040502050405020303" pitchFamily="18" charset="0"/>
              </a:rPr>
              <a:t>Regular</a:t>
            </a:r>
            <a:r>
              <a:rPr lang="en-US" sz="2400" b="1" dirty="0">
                <a:solidFill>
                  <a:schemeClr val="bg1"/>
                </a:solidFill>
                <a:uFill>
                  <a:solidFill>
                    <a:srgbClr val="0070C0"/>
                  </a:solidFill>
                </a:uFill>
                <a:latin typeface="Georgia" panose="02040502050405020303" pitchFamily="18" charset="0"/>
              </a:rPr>
              <a:t>  $10.19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          </a:t>
            </a:r>
            <a:r>
              <a:rPr lang="en-US" sz="2400" b="1" u="sng" dirty="0">
                <a:solidFill>
                  <a:schemeClr val="bg1"/>
                </a:solidFill>
                <a:uFill>
                  <a:solidFill>
                    <a:srgbClr val="0070C0"/>
                  </a:solidFill>
                </a:uFill>
                <a:latin typeface="Georgia" panose="02040502050405020303" pitchFamily="18" charset="0"/>
              </a:rPr>
              <a:t>Double meat</a:t>
            </a:r>
            <a:r>
              <a:rPr lang="en-US" sz="2400" b="1" dirty="0">
                <a:solidFill>
                  <a:schemeClr val="bg1"/>
                </a:solidFill>
                <a:uFill>
                  <a:solidFill>
                    <a:srgbClr val="0070C0"/>
                  </a:solidFill>
                </a:uFill>
                <a:latin typeface="Georgia" panose="02040502050405020303" pitchFamily="18" charset="0"/>
              </a:rPr>
              <a:t>  $14.49         </a:t>
            </a: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6707" y="3323722"/>
            <a:ext cx="406750" cy="34172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880" y="9315305"/>
            <a:ext cx="406750" cy="34172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129" y="8329694"/>
            <a:ext cx="406750" cy="34172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65" y="2363660"/>
            <a:ext cx="406750" cy="3417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BD328A0-1A65-49F7-9252-AC1E88BA610D}"/>
              </a:ext>
            </a:extLst>
          </p:cNvPr>
          <p:cNvSpPr txBox="1"/>
          <p:nvPr/>
        </p:nvSpPr>
        <p:spPr>
          <a:xfrm rot="20683443">
            <a:off x="8166139" y="664229"/>
            <a:ext cx="24369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Served on an Amoroso Hoagie!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F5E071-C90C-46A0-8D49-EE588795AF79}"/>
              </a:ext>
            </a:extLst>
          </p:cNvPr>
          <p:cNvSpPr txBox="1"/>
          <p:nvPr/>
        </p:nvSpPr>
        <p:spPr>
          <a:xfrm>
            <a:off x="14542472" y="5748331"/>
            <a:ext cx="301911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Make your steak better with 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Bacon, Pepperoni,   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   Fried Egg or Extra Cheese 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for only $1.59 each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Lettuce, Tomato, Banana Peppers or Black Olives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for only 59¢ each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8CA8C4F-1BB8-46AE-AA8E-B1494B2BB37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4248">
            <a:off x="10971596" y="6496160"/>
            <a:ext cx="2425942" cy="125292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81880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28551ACF-E1E0-4DE7-A311-5522685A4B71}"/>
              </a:ext>
            </a:extLst>
          </p:cNvPr>
          <p:cNvSpPr txBox="1"/>
          <p:nvPr/>
        </p:nvSpPr>
        <p:spPr>
          <a:xfrm>
            <a:off x="159249" y="204190"/>
            <a:ext cx="17938860" cy="987862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9D6D01-EF99-4CB6-9580-76C1214E2B7F}"/>
              </a:ext>
            </a:extLst>
          </p:cNvPr>
          <p:cNvSpPr txBox="1"/>
          <p:nvPr/>
        </p:nvSpPr>
        <p:spPr>
          <a:xfrm>
            <a:off x="12864319" y="502578"/>
            <a:ext cx="4998704" cy="9350913"/>
          </a:xfrm>
          <a:prstGeom prst="rect">
            <a:avLst/>
          </a:prstGeom>
          <a:solidFill>
            <a:schemeClr val="tx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404900" y="7560556"/>
            <a:ext cx="4821608" cy="2185214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Make your wrap better with 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Bacon, Pepperoni,   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   or Extra Cheese 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for only $1.59 each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Banana Peppers or Black Olives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for only 59¢ each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5136" y="276755"/>
            <a:ext cx="3334734" cy="222315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377" y="825742"/>
            <a:ext cx="3575992" cy="882799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6360165" y="5888277"/>
            <a:ext cx="6179007" cy="129266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Veggie Wrap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  $6.99  </a:t>
            </a:r>
          </a:p>
          <a:p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Lettuce, Tomatoes, Onions, Green Peppers, Black Olives, Picante Provolone Cheese, Boar’s Head Deli Dressing, Ranch Dressing and Roasted Garlic Seasoning</a:t>
            </a:r>
            <a:endParaRPr lang="en-US" sz="1800" b="1" u="sng" dirty="0">
              <a:solidFill>
                <a:schemeClr val="bg1"/>
              </a:solidFill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9878" y="518552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WRAPS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Served on a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Tomato Basil Wrap</a:t>
            </a:r>
          </a:p>
        </p:txBody>
      </p:sp>
      <p:sp>
        <p:nvSpPr>
          <p:cNvPr id="9" name="Rectangle 8"/>
          <p:cNvSpPr/>
          <p:nvPr/>
        </p:nvSpPr>
        <p:spPr>
          <a:xfrm>
            <a:off x="5743132" y="104314"/>
            <a:ext cx="62341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200"/>
          </a:p>
        </p:txBody>
      </p:sp>
      <p:sp>
        <p:nvSpPr>
          <p:cNvPr id="10" name="Rectangle 9"/>
          <p:cNvSpPr/>
          <p:nvPr/>
        </p:nvSpPr>
        <p:spPr>
          <a:xfrm>
            <a:off x="408053" y="3564123"/>
            <a:ext cx="559928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Honey Mustard Wrap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 $9.39 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Golden Classic® Chicken &amp; Picante Provolone Cheese with Lettuce, Tomatoes, Onions, Boar’s Head Deli Dressing and Honey Mustard dressing</a:t>
            </a:r>
            <a:endParaRPr lang="en-US" sz="1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0794" y="7784019"/>
            <a:ext cx="56507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Chicken Club Wrap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  $10.39 </a:t>
            </a:r>
          </a:p>
          <a:p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Golden Classic® Chicken, Vermont Cheddar Cheese, Turkey Bacon, Lettuce, Tomatoes, Onions, Boar’s Head Deli Dressing and Ranch dressing</a:t>
            </a:r>
            <a:r>
              <a:rPr lang="en-US" sz="1800" b="1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4977" y="4761931"/>
            <a:ext cx="48272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Jamaican Jerk Wrap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 $9.39 </a:t>
            </a:r>
          </a:p>
          <a:p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Golden Classic® Chicken &amp; Picante Provolone Cheese with Lettuce, Tomatoes, Onions, Boar’s Head Deli Dressing, Ranch dressing and Jamaican Jerk seasoning</a:t>
            </a:r>
            <a:r>
              <a:rPr lang="en-US" sz="1800" b="1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 </a:t>
            </a:r>
            <a:endParaRPr lang="en-US" sz="1800" dirty="0">
              <a:solidFill>
                <a:schemeClr val="bg1"/>
              </a:solidFill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4977" y="6244301"/>
            <a:ext cx="5862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Roasted Garlic Wrap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 $9.39</a:t>
            </a:r>
          </a:p>
          <a:p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Golden Classic® Chicken &amp; Picante Provolone</a:t>
            </a:r>
          </a:p>
          <a:p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Cheese with Lettuce, Tomatoes, Onions, Boar’s Head Deli Dressing, Ranch dressing and Roasted garlic seasoning</a:t>
            </a:r>
            <a:endParaRPr lang="en-US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60165" y="3403382"/>
            <a:ext cx="572287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Lemon Pepper Wrap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 $9.39</a:t>
            </a:r>
          </a:p>
          <a:p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Golden Classic® Chicken, Cream Cheese with Lettuce, Tomato, Onions &amp; Boar’s Head Deli Dressing and Lemon Pepper Seasoning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408054" y="5508785"/>
            <a:ext cx="4484945" cy="1938992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--Salads--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Garden Salad  $5.99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Chef Salad  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$9.39</a:t>
            </a:r>
          </a:p>
          <a:p>
            <a:r>
              <a:rPr lang="en-US" sz="2200" b="1" dirty="0">
                <a:solidFill>
                  <a:schemeClr val="bg1"/>
                </a:solidFill>
                <a:latin typeface="Georgia" panose="02040502050405020303" pitchFamily="18" charset="0"/>
              </a:rPr>
              <a:t>Grilled Chicken Salad  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$9.39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Side Salad 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$2.79</a:t>
            </a:r>
            <a:endParaRPr lang="en-US" sz="2400" dirty="0">
              <a:solidFill>
                <a:schemeClr val="bg1"/>
              </a:solidFill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408054" y="7670579"/>
            <a:ext cx="3952805" cy="1938992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--Kids--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Chicken Nuggets  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$2.79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Grilled Cheese  $2.49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(with Ham)  $4.49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(with Turkey)  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$4.49</a:t>
            </a:r>
            <a:endParaRPr lang="en-US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5238" y="1267142"/>
            <a:ext cx="18473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45133" y="1280030"/>
            <a:ext cx="18473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01363" y="2342448"/>
            <a:ext cx="60237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Cajun Wrap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 $9.39  </a:t>
            </a:r>
          </a:p>
          <a:p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Golden Classic® Chicken &amp; Picante Provolone Cheese with Lettuce, Tomatoes, Onions, Boar’s Head Deli Dressing, Ranch dressing and Cajun seasoning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32483" y="4780090"/>
            <a:ext cx="62066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Turkey &amp; Cheddar Wrap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 $9.39</a:t>
            </a:r>
          </a:p>
          <a:p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Cracked Peppermill Turkey &amp; Vermont Cheddar Cheese with Lettuce, Tomato, Onions &amp; Boar’s Head Deli Dressing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32483" y="2397990"/>
            <a:ext cx="5722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Ham &amp; Cheddar Wrap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 $9.39</a:t>
            </a: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Tavern Ham &amp; Vermont Cheddar Cheese with Lettuce, Tomato, Onions &amp; Boar’s Head Deli Dressing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37093" y="9145605"/>
            <a:ext cx="540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double meat can be added to any  wrap for only $4.30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820B97C-F0A7-4057-AE06-1155CEC81072}"/>
              </a:ext>
            </a:extLst>
          </p:cNvPr>
          <p:cNvSpPr txBox="1"/>
          <p:nvPr/>
        </p:nvSpPr>
        <p:spPr>
          <a:xfrm>
            <a:off x="13408054" y="2097714"/>
            <a:ext cx="398744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--Sides--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Fries*  $3.39   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Onion Ring Bites  $4.69  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Chips  $2.69  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Cookie  $2.49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Deli Pickle  $2.49    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Side Salad  $2.79</a:t>
            </a:r>
          </a:p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Drinks  $2.99</a:t>
            </a:r>
          </a:p>
        </p:txBody>
      </p:sp>
      <p:pic>
        <p:nvPicPr>
          <p:cNvPr id="23" name="Content Placeholder 3">
            <a:extLst>
              <a:ext uri="{FF2B5EF4-FFF2-40B4-BE49-F238E27FC236}">
                <a16:creationId xmlns:a16="http://schemas.microsoft.com/office/drawing/2014/main" id="{367F17B6-B2E1-4A35-A714-DC342E3A5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2670">
            <a:off x="12791233" y="562083"/>
            <a:ext cx="2731189" cy="182190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0B38C20-728F-46FB-B57F-AD295DD6AB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8641" y="432747"/>
            <a:ext cx="2567996" cy="183233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F10F59A-D6EB-4149-91AF-5DEFCEDAEA8D}"/>
              </a:ext>
            </a:extLst>
          </p:cNvPr>
          <p:cNvSpPr txBox="1"/>
          <p:nvPr/>
        </p:nvSpPr>
        <p:spPr>
          <a:xfrm>
            <a:off x="13076168" y="5076549"/>
            <a:ext cx="44849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*Add cheese sauce to fries for $1.59</a:t>
            </a:r>
          </a:p>
        </p:txBody>
      </p:sp>
    </p:spTree>
    <p:extLst>
      <p:ext uri="{BB962C8B-B14F-4D97-AF65-F5344CB8AC3E}">
        <p14:creationId xmlns:p14="http://schemas.microsoft.com/office/powerpoint/2010/main" val="144656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89681A624CDA41BD3399A08A4FD25A" ma:contentTypeVersion="9" ma:contentTypeDescription="Create a new document." ma:contentTypeScope="" ma:versionID="0d89dd46b0000533b4e8c38d59a301fb">
  <xsd:schema xmlns:xsd="http://www.w3.org/2001/XMLSchema" xmlns:xs="http://www.w3.org/2001/XMLSchema" xmlns:p="http://schemas.microsoft.com/office/2006/metadata/properties" xmlns:ns3="12fe2a2c-ce99-4124-a1f4-38769a865d24" targetNamespace="http://schemas.microsoft.com/office/2006/metadata/properties" ma:root="true" ma:fieldsID="a3450b1afd7a83d453b9081694be922d" ns3:_="">
    <xsd:import namespace="12fe2a2c-ce99-4124-a1f4-38769a865d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e2a2c-ce99-4124-a1f4-38769a865d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A78C8A-83A9-40C5-A6DA-8F9948076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fe2a2c-ce99-4124-a1f4-38769a865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C89FC0-29BF-410B-B85A-5E42FD800D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0DDE3E-6776-4264-8530-E56BAF16C8C8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12fe2a2c-ce99-4124-a1f4-38769a865d2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677</Words>
  <Application>Microsoft Office PowerPoint</Application>
  <PresentationFormat>Custom</PresentationFormat>
  <Paragraphs>82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>Rackspace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Mindy Brown</dc:creator>
  <cp:lastModifiedBy>john@phillytimekc.com</cp:lastModifiedBy>
  <cp:revision>45</cp:revision>
  <dcterms:created xsi:type="dcterms:W3CDTF">2018-10-23T12:50:40Z</dcterms:created>
  <dcterms:modified xsi:type="dcterms:W3CDTF">2024-02-18T20:49:04Z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0x0101001189681A624CDA41BD3399A08A4FD25A</vt:lpwstr>
  </property>
</Properties>
</file>